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79" r:id="rId2"/>
    <p:sldId id="280" r:id="rId3"/>
    <p:sldId id="282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1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9144000" cy="5143500" type="screen16x9"/>
  <p:notesSz cx="6858000" cy="9144000"/>
  <p:embeddedFontLst>
    <p:embeddedFont>
      <p:font typeface="Amatic SC" panose="020B0604020202020204" charset="-79"/>
      <p:regular r:id="rId30"/>
      <p:bold r:id="rId31"/>
    </p:embeddedFont>
    <p:embeddedFont>
      <p:font typeface="Source Code Pr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ab06db2f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ab06db2f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ab06db2ff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ab06db2ff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ab06db2f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ab06db2ff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ab06db2f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ab06db2ff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ab06db2ff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ab06db2ff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ab06db2ff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ab06db2ff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ab06db2ff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ab06db2ff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ab06db2ff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ab06db2ff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ab06db2ff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ab06db2ff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ab06db2ff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ab06db2ff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ab06db2ff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ab06db2ff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ab06db2ff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ab06db2ff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ab06db2ff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ab06db2ff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ab06db2ff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4ab06db2ff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ab06db2ff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ab06db2ff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ab06db2ff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ab06db2ff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ab06db2ff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ab06db2ff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ab06db2ff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ab06db2ff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ab06db2ff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4ab06db2ff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ab06db2ff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ab06db2ff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ab06db2ff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ab06db2ff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ab06db2ff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ab06db2ff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ab06db2ff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ab06db2ff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ab06db2f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ab06db2f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ab06db2ff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ab06db2ff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ab06db2ff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ab06db2ff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EwzDydciW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Kingdom Bacteria</a:t>
            </a:r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5" y="2889338"/>
            <a:ext cx="3759701" cy="2197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7" name="Google Shape;28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7667625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2850" y="2901363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2375" y="2901375"/>
            <a:ext cx="4286251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Classifying Bacteria - Nutrition</a:t>
            </a:r>
            <a:endParaRPr/>
          </a:p>
        </p:txBody>
      </p:sp>
      <p:sp>
        <p:nvSpPr>
          <p:cNvPr id="295" name="Google Shape;295;p4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Bacteria need a source of energy, nutrients and suitable physical conditions just like every other living organism. 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/>
              <a:t>But, bacteria can use many different sources and still thrive. This is why bacteria are found everywhere!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Classifying Bacteria - Nutrition</a:t>
            </a:r>
            <a:endParaRPr/>
          </a:p>
        </p:txBody>
      </p:sp>
      <p:sp>
        <p:nvSpPr>
          <p:cNvPr id="301" name="Google Shape;301;p4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Based on their source of energy, bacteria can be grouped into 4 major types</a:t>
            </a:r>
            <a:r>
              <a:rPr lang="en" sz="2400" dirty="0" smtClean="0"/>
              <a:t>.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400" b="1" dirty="0" smtClean="0"/>
              <a:t>Photoautotrophs</a:t>
            </a:r>
            <a:r>
              <a:rPr lang="en" sz="2400" dirty="0" smtClean="0"/>
              <a:t> – these bacteria use energy from the sun to create their own food.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400" b="1" dirty="0" smtClean="0"/>
              <a:t>Photoheterotrophs</a:t>
            </a:r>
            <a:r>
              <a:rPr lang="en" sz="2400" dirty="0" smtClean="0"/>
              <a:t> – not many bacteria use this method. They use light from the sun for energy yet still have to obtain their own food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Bacteria – Nutrition Continued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b="1" dirty="0" smtClean="0"/>
              <a:t>3. Chemoautotrophs </a:t>
            </a:r>
            <a:r>
              <a:rPr lang="en-US" sz="2400" dirty="0" smtClean="0"/>
              <a:t>– these bacteria break apart chemical compounds, like hydrogen sulfide and ammonia for energy and use this energy to create their own food. </a:t>
            </a:r>
          </a:p>
          <a:p>
            <a:pPr marL="114300" indent="0">
              <a:buNone/>
            </a:pPr>
            <a:endParaRPr lang="en-US" sz="2400" b="1" dirty="0"/>
          </a:p>
          <a:p>
            <a:pPr marL="114300" indent="0">
              <a:buNone/>
            </a:pPr>
            <a:r>
              <a:rPr lang="en-US" sz="2400" b="1" dirty="0" smtClean="0"/>
              <a:t>4. Chemoheterotrophs </a:t>
            </a:r>
            <a:r>
              <a:rPr lang="en-US" sz="2400" dirty="0" smtClean="0"/>
              <a:t>– organisms that get their energy from chemicals. You are a chemoheterotroph!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181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Bacteria Reproduce</a:t>
            </a:r>
            <a:endParaRPr/>
          </a:p>
        </p:txBody>
      </p:sp>
      <p:sp>
        <p:nvSpPr>
          <p:cNvPr id="313" name="Google Shape;313;p5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4" name="Google Shape;31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63"/>
            <a:ext cx="4286250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420" y="77218"/>
            <a:ext cx="4286249" cy="224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4402" y="2504327"/>
            <a:ext cx="2670300" cy="20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Bacterial cells cannot reproduce by mitosis or meiosis (as plant or animal cells do). WHY?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/>
              <a:t>Because </a:t>
            </a:r>
            <a:r>
              <a:rPr lang="en" sz="2400" dirty="0" smtClean="0"/>
              <a:t>their cells do NOT have nuclei! </a:t>
            </a:r>
            <a:r>
              <a:rPr lang="en" sz="2400" dirty="0"/>
              <a:t>Their genetic material is contained in a single chromosome within the </a:t>
            </a:r>
            <a:r>
              <a:rPr lang="en" sz="2400" dirty="0" smtClean="0"/>
              <a:t>cell and is basically free floating. 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2" name="Google Shape;322;p5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Bacteria Reproduce -  Asexual Reproduction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3"/>
          <p:cNvSpPr txBox="1">
            <a:spLocks noGrp="1"/>
          </p:cNvSpPr>
          <p:nvPr>
            <p:ph type="title"/>
          </p:nvPr>
        </p:nvSpPr>
        <p:spPr>
          <a:xfrm>
            <a:off x="311700" y="3052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Bacteria Reproduce - Asexual Reproduction</a:t>
            </a:r>
            <a:endParaRPr/>
          </a:p>
        </p:txBody>
      </p:sp>
      <p:sp>
        <p:nvSpPr>
          <p:cNvPr id="328" name="Google Shape;328;p5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One method that bacterial </a:t>
            </a:r>
            <a:r>
              <a:rPr lang="en" sz="2400" dirty="0"/>
              <a:t>cells reproduce </a:t>
            </a:r>
            <a:r>
              <a:rPr lang="en" sz="2400" dirty="0" smtClean="0"/>
              <a:t>by is </a:t>
            </a:r>
            <a:r>
              <a:rPr lang="en" sz="2400" b="1" dirty="0" smtClean="0"/>
              <a:t>binary </a:t>
            </a:r>
            <a:r>
              <a:rPr lang="en" sz="2400" b="1" dirty="0"/>
              <a:t>fission</a:t>
            </a:r>
            <a:endParaRPr sz="2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/>
              <a:t>As a bacterial cell grows, it makes a copy of </a:t>
            </a:r>
            <a:r>
              <a:rPr lang="en" sz="2400" dirty="0" smtClean="0"/>
              <a:t>its chromosome. </a:t>
            </a:r>
            <a:r>
              <a:rPr lang="en" sz="2400" dirty="0"/>
              <a:t>When </a:t>
            </a:r>
            <a:r>
              <a:rPr lang="en" sz="2400" dirty="0" smtClean="0"/>
              <a:t>the cell </a:t>
            </a:r>
            <a:r>
              <a:rPr lang="en" sz="2400" dirty="0"/>
              <a:t>reaches a certain size, it elongates, separating the </a:t>
            </a:r>
            <a:r>
              <a:rPr lang="en" sz="2400" dirty="0" smtClean="0"/>
              <a:t>two chromosomes.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/>
              <a:t>The cell builds a partition (wall) and the original cell splits into two. 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5" name="Google Shape;33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00" y="21638"/>
            <a:ext cx="5280222" cy="51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8975" y="1506920"/>
            <a:ext cx="2682200" cy="21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Bacteria Reproduce - Asexual Reproduction</a:t>
            </a:r>
            <a:endParaRPr/>
          </a:p>
        </p:txBody>
      </p:sp>
      <p:sp>
        <p:nvSpPr>
          <p:cNvPr id="342" name="Google Shape;342;p5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 favourable conditions, a bacterium can grow and divide in as little as 20 minutes.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/>
              <a:t>When the population keeps </a:t>
            </a:r>
            <a:r>
              <a:rPr lang="en" sz="2400" dirty="0" smtClean="0"/>
              <a:t>doubling </a:t>
            </a:r>
            <a:r>
              <a:rPr lang="en" sz="2400" dirty="0"/>
              <a:t>itself (2&gt;4&gt;8&gt;16&gt;32) it is called </a:t>
            </a:r>
            <a:r>
              <a:rPr lang="en" sz="2400" b="1" dirty="0"/>
              <a:t>exponential growth.</a:t>
            </a:r>
            <a:r>
              <a:rPr lang="en" sz="2400" dirty="0"/>
              <a:t> 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 dirty="0"/>
              <a:t>A single bacterium multiplying every 20 minutes can result in 30,000 bacteria in only 5 hours!</a:t>
            </a:r>
            <a:endParaRPr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>
            <a:spLocks noGrp="1"/>
          </p:cNvSpPr>
          <p:nvPr>
            <p:ph type="body" idx="1"/>
          </p:nvPr>
        </p:nvSpPr>
        <p:spPr>
          <a:xfrm>
            <a:off x="412025" y="0"/>
            <a:ext cx="8520600" cy="4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https://www.youtube.com/watch?v=gEwzDydciWc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8" name="Google Shape;34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391" y="601175"/>
            <a:ext cx="8075222" cy="454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Kingdom Bacteria</a:t>
            </a:r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6148094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When most people think of bacteria, they think of pathogenic organisms. AKA germs. 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dirty="0"/>
              <a:t>These types represent a tiny fraction of bacteria</a:t>
            </a:r>
            <a:r>
              <a:rPr lang="en" sz="2000" dirty="0" smtClean="0"/>
              <a:t>!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dirty="0"/>
              <a:t>Bacteria play a necessary role in our environment, and are used to make many foods including yogurt and cheese!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216" name="Google Shape;2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485" y="1520925"/>
            <a:ext cx="2059815" cy="27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Bacteria Reproduce - Sexual Reproduction</a:t>
            </a:r>
            <a:endParaRPr/>
          </a:p>
        </p:txBody>
      </p:sp>
      <p:sp>
        <p:nvSpPr>
          <p:cNvPr id="354" name="Google Shape;354;p5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 less favourable conditions, some bacteria can reproduce sexually via </a:t>
            </a:r>
            <a:r>
              <a:rPr lang="en" sz="2400" b="1" dirty="0"/>
              <a:t>conjugation. </a:t>
            </a:r>
            <a:endParaRPr lang="en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Since two bacterial cells are involved, this process </a:t>
            </a:r>
            <a:r>
              <a:rPr lang="en" sz="2400" dirty="0"/>
              <a:t>produces new cells with new genetic </a:t>
            </a:r>
            <a:r>
              <a:rPr lang="en" sz="2400" dirty="0" smtClean="0"/>
              <a:t>combinations from both “parents” </a:t>
            </a:r>
            <a:r>
              <a:rPr lang="en" sz="2400" dirty="0"/>
              <a:t>- therefore the cells may have a chance to be better adapted to any changing conditions. </a:t>
            </a:r>
            <a:endParaRPr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Bacteria Reproduce - Sexual Reproduction</a:t>
            </a:r>
            <a:endParaRPr/>
          </a:p>
        </p:txBody>
      </p:sp>
      <p:sp>
        <p:nvSpPr>
          <p:cNvPr id="360" name="Google Shape;360;p5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During conjugation, bacterial cells become linked together by bridging structures called </a:t>
            </a:r>
            <a:r>
              <a:rPr lang="en" sz="2400" b="1" dirty="0"/>
              <a:t>pili. 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/>
              <a:t>One bacterium transfers all (or part of) </a:t>
            </a:r>
            <a:r>
              <a:rPr lang="en" sz="2400" dirty="0" smtClean="0"/>
              <a:t>its genetic material </a:t>
            </a:r>
            <a:r>
              <a:rPr lang="en" sz="2400" dirty="0"/>
              <a:t>to the other.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The receiving cell then undergoes binary </a:t>
            </a:r>
            <a:r>
              <a:rPr lang="en" sz="2400" dirty="0" smtClean="0"/>
              <a:t>fission (see previous slides) </a:t>
            </a:r>
            <a:r>
              <a:rPr lang="en" sz="2400" dirty="0"/>
              <a:t>to produce more cells with this genetic makeup.  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6" name="Google Shape;36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292838"/>
            <a:ext cx="24384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225" y="2617900"/>
            <a:ext cx="762952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Bacteria Reproduce - Gene Transfer</a:t>
            </a:r>
            <a:endParaRPr/>
          </a:p>
        </p:txBody>
      </p:sp>
      <p:sp>
        <p:nvSpPr>
          <p:cNvPr id="373" name="Google Shape;373;p60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 most bacteria, the chromosome is not the only part of the cell containing genes.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/>
              <a:t>Plasmids </a:t>
            </a:r>
            <a:r>
              <a:rPr lang="en" sz="2400"/>
              <a:t>are small loops of DNA that are separate from the main chromosome. </a:t>
            </a:r>
            <a:endParaRPr sz="2400"/>
          </a:p>
        </p:txBody>
      </p:sp>
      <p:pic>
        <p:nvPicPr>
          <p:cNvPr id="374" name="Google Shape;37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750" y="3170900"/>
            <a:ext cx="4204500" cy="19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Bacteria Reproduce - Gene Transfer</a:t>
            </a:r>
            <a:endParaRPr/>
          </a:p>
        </p:txBody>
      </p:sp>
      <p:sp>
        <p:nvSpPr>
          <p:cNvPr id="380" name="Google Shape;380;p61"/>
          <p:cNvSpPr txBox="1">
            <a:spLocks noGrp="1"/>
          </p:cNvSpPr>
          <p:nvPr>
            <p:ph type="body" idx="1"/>
          </p:nvPr>
        </p:nvSpPr>
        <p:spPr>
          <a:xfrm>
            <a:off x="0" y="985520"/>
            <a:ext cx="9144000" cy="4157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Plasmids can contain one or several genes that are different from those in the chromosome. 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/>
              <a:t>Plasmids may be transferred during conjugation.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Scientists use this mechanism as a tool for genetic engineering: </a:t>
            </a:r>
            <a:r>
              <a:rPr lang="en" b="1" dirty="0"/>
              <a:t>if they want to clone the human gene for producing insulin, they would separate the gene from its chromosome and splice it into a plasmid. The plasmid is then inserted into a bacterial cell where it rapidly divides</a:t>
            </a:r>
            <a:r>
              <a:rPr lang="en" b="1" dirty="0" smtClean="0"/>
              <a:t>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 smtClean="0"/>
              <a:t>Wanna learn more about this? Watch Unnatural Selection on Netflix!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bacteria Reproduce - Spore Formation</a:t>
            </a:r>
            <a:endParaRPr/>
          </a:p>
        </p:txBody>
      </p:sp>
      <p:sp>
        <p:nvSpPr>
          <p:cNvPr id="386" name="Google Shape;386;p6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The life cycle of some bacteria includes a dormant </a:t>
            </a:r>
            <a:r>
              <a:rPr lang="en" sz="2400" dirty="0" smtClean="0"/>
              <a:t>phase. This occurs when they are unable to survive for some reason, such as lack of nutrients. The </a:t>
            </a:r>
            <a:r>
              <a:rPr lang="en" sz="2400" dirty="0"/>
              <a:t>bacteria develop a tough outer covering around their DNA and some cytoplasm.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This forms small seed-like structures called </a:t>
            </a:r>
            <a:r>
              <a:rPr lang="en" sz="2400" b="1" dirty="0"/>
              <a:t>endospores.</a:t>
            </a:r>
            <a:endParaRPr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93" name="Google Shape;39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037" y="457475"/>
            <a:ext cx="6919925" cy="44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Bacteria Reproduce - Spore 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4"/>
          <p:cNvSpPr txBox="1">
            <a:spLocks noGrp="1"/>
          </p:cNvSpPr>
          <p:nvPr>
            <p:ph type="body" idx="1"/>
          </p:nvPr>
        </p:nvSpPr>
        <p:spPr>
          <a:xfrm>
            <a:off x="74175" y="1228675"/>
            <a:ext cx="8988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While in the endospore stage, bacteria do not grow or reproduce.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Endospores can resist extreme heat, cold, drying out and damaging chemicals.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When favourable conditions return, the endospore breaks down and the bacteria continues as normal.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Kingdom Bacteria</a:t>
            </a:r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739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Bacteria are PROKARYOTES (unicellular organism with NO nucleus or any other organelles)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The majority live as single cells; some produce colonies or link up to form chains.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Some move using flagella, some do not move at all!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Classifying Bacteria - Shape</a:t>
            </a:r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There are 4 main shapes!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Cocci, </a:t>
            </a:r>
            <a:r>
              <a:rPr lang="en" sz="2400"/>
              <a:t>or round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Bacilli, </a:t>
            </a:r>
            <a:r>
              <a:rPr lang="en" sz="2400"/>
              <a:t>or rod shaped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Spirilli, </a:t>
            </a:r>
            <a:r>
              <a:rPr lang="en" sz="2400"/>
              <a:t>or spiral shaped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/>
              <a:t>Vibrio, </a:t>
            </a:r>
            <a:r>
              <a:rPr lang="en" sz="2400"/>
              <a:t>or comma shaped</a:t>
            </a:r>
            <a:endParaRPr sz="2400"/>
          </a:p>
        </p:txBody>
      </p:sp>
      <p:pic>
        <p:nvPicPr>
          <p:cNvPr id="244" name="Google Shape;24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88816">
            <a:off x="4650702" y="1533150"/>
            <a:ext cx="4290650" cy="19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2100" y="4136224"/>
            <a:ext cx="2800749" cy="9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Classifying Bacteria - Shape</a:t>
            </a:r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Bacteria often grow in characteristic patterns, or groupings. 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We use the prefix </a:t>
            </a:r>
            <a:r>
              <a:rPr lang="en" sz="2400" b="1" dirty="0"/>
              <a:t>diplo </a:t>
            </a:r>
            <a:r>
              <a:rPr lang="en" sz="2400" dirty="0"/>
              <a:t>when they are arranged in </a:t>
            </a:r>
            <a:r>
              <a:rPr lang="en" sz="2400" dirty="0" smtClean="0"/>
              <a:t>pairs, </a:t>
            </a:r>
            <a:r>
              <a:rPr lang="en" sz="2400" b="1" dirty="0" smtClean="0"/>
              <a:t>staphylo </a:t>
            </a:r>
            <a:r>
              <a:rPr lang="en" sz="2400" dirty="0"/>
              <a:t>when they are arranged in clusters and </a:t>
            </a:r>
            <a:r>
              <a:rPr lang="en" sz="2400" b="1" dirty="0"/>
              <a:t>strepto </a:t>
            </a:r>
            <a:r>
              <a:rPr lang="en" sz="2400" dirty="0"/>
              <a:t>when they are arranged in a chain.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          Staphylococcus                                          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Streptobacillus                           </a:t>
            </a:r>
            <a:endParaRPr/>
          </a:p>
        </p:txBody>
      </p:sp>
      <p:pic>
        <p:nvPicPr>
          <p:cNvPr id="258" name="Google Shape;2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63" y="365713"/>
            <a:ext cx="23907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1400" y="2812100"/>
            <a:ext cx="2667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5950" y="13288"/>
            <a:ext cx="344805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Classifying Bacteria - Cell Wall Structure</a:t>
            </a:r>
            <a:endParaRPr/>
          </a:p>
        </p:txBody>
      </p:sp>
      <p:sp>
        <p:nvSpPr>
          <p:cNvPr id="266" name="Google Shape;266;p4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Bacteria differ slightly in the structure and thickness of their cell walls.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There is a stain that allows these differences to be seen called </a:t>
            </a:r>
            <a:r>
              <a:rPr lang="en" sz="2400" b="1"/>
              <a:t>Gram stain. </a:t>
            </a:r>
            <a:endParaRPr sz="24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The stain highlights basic differences in the arrangement of amino acid and sugar molecules in the cell walls. 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Classifying Bacteria - Cell Wall Structure</a:t>
            </a:r>
            <a:endParaRPr/>
          </a:p>
        </p:txBody>
      </p:sp>
      <p:sp>
        <p:nvSpPr>
          <p:cNvPr id="272" name="Google Shape;272;p4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4378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Gram-positive bacteria </a:t>
            </a:r>
            <a:r>
              <a:rPr lang="en" sz="2400"/>
              <a:t>have a thick cell wall composed mainly of peptidoglycan (a large molecule made of carbohydrates and proteins).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These bacteria stain purple!</a:t>
            </a:r>
            <a:endParaRPr sz="2400"/>
          </a:p>
        </p:txBody>
      </p:sp>
      <p:pic>
        <p:nvPicPr>
          <p:cNvPr id="273" name="Google Shape;27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645" y="1693913"/>
            <a:ext cx="2863650" cy="24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Classifying Bacteria - Cell Wall Structure</a:t>
            </a:r>
            <a:endParaRPr/>
          </a:p>
        </p:txBody>
      </p:sp>
      <p:sp>
        <p:nvSpPr>
          <p:cNvPr id="279" name="Google Shape;279;p4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4624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Gram-negative bacteria </a:t>
            </a:r>
            <a:r>
              <a:rPr lang="en" sz="2400"/>
              <a:t>have two cell walls; the thin inner wall is made of peptidoglycan. These cells stain pink.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This group is larger and more diverse. </a:t>
            </a:r>
            <a:endParaRPr sz="2400"/>
          </a:p>
        </p:txBody>
      </p:sp>
      <p:pic>
        <p:nvPicPr>
          <p:cNvPr id="280" name="Google Shape;28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100" y="1826520"/>
            <a:ext cx="2859325" cy="2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968</Words>
  <Application>Microsoft Office PowerPoint</Application>
  <PresentationFormat>On-screen Show (16:9)</PresentationFormat>
  <Paragraphs>81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Amatic SC</vt:lpstr>
      <vt:lpstr>Arial</vt:lpstr>
      <vt:lpstr>Source Code Pro</vt:lpstr>
      <vt:lpstr>Beach Day</vt:lpstr>
      <vt:lpstr>Kingdom Bacteria</vt:lpstr>
      <vt:lpstr>Kingdom Bacteria</vt:lpstr>
      <vt:lpstr>Kingdom Bacteria</vt:lpstr>
      <vt:lpstr>Classifying Bacteria - Shape</vt:lpstr>
      <vt:lpstr>Classifying Bacteria - Shape</vt:lpstr>
      <vt:lpstr>PowerPoint Presentation</vt:lpstr>
      <vt:lpstr>Classifying Bacteria - Cell Wall Structure</vt:lpstr>
      <vt:lpstr>Classifying Bacteria - Cell Wall Structure</vt:lpstr>
      <vt:lpstr>Classifying Bacteria - Cell Wall Structure</vt:lpstr>
      <vt:lpstr>PowerPoint Presentation</vt:lpstr>
      <vt:lpstr>Classifying Bacteria - Nutrition</vt:lpstr>
      <vt:lpstr>Classifying Bacteria - Nutrition</vt:lpstr>
      <vt:lpstr>Classifying Bacteria – Nutrition Continued</vt:lpstr>
      <vt:lpstr>How Bacteria Reproduce</vt:lpstr>
      <vt:lpstr>How Bacteria Reproduce -  Asexual Reproduction</vt:lpstr>
      <vt:lpstr>How Bacteria Reproduce - Asexual Reproduction</vt:lpstr>
      <vt:lpstr>PowerPoint Presentation</vt:lpstr>
      <vt:lpstr>How Bacteria Reproduce - Asexual Reproduction</vt:lpstr>
      <vt:lpstr>PowerPoint Presentation</vt:lpstr>
      <vt:lpstr>How Bacteria Reproduce - Sexual Reproduction</vt:lpstr>
      <vt:lpstr>How Bacteria Reproduce - Sexual Reproduction</vt:lpstr>
      <vt:lpstr>PowerPoint Presentation</vt:lpstr>
      <vt:lpstr>How Bacteria Reproduce - Gene Transfer</vt:lpstr>
      <vt:lpstr>How Bacteria Reproduce - Gene Transfer</vt:lpstr>
      <vt:lpstr>How bacteria Reproduce - Spore Formation</vt:lpstr>
      <vt:lpstr>PowerPoint Presentation</vt:lpstr>
      <vt:lpstr>How Bacteria Reproduce - Spore 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Living Things</dc:title>
  <dc:creator>ASHLEY GRANT</dc:creator>
  <cp:lastModifiedBy>Windows User</cp:lastModifiedBy>
  <cp:revision>8</cp:revision>
  <dcterms:modified xsi:type="dcterms:W3CDTF">2020-04-28T22:11:16Z</dcterms:modified>
</cp:coreProperties>
</file>